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69" r:id="rId5"/>
    <p:sldId id="270" r:id="rId6"/>
    <p:sldId id="268" r:id="rId7"/>
    <p:sldId id="271" r:id="rId8"/>
    <p:sldId id="272" r:id="rId9"/>
    <p:sldId id="257" r:id="rId10"/>
    <p:sldId id="258" r:id="rId11"/>
    <p:sldId id="273" r:id="rId12"/>
    <p:sldId id="274" r:id="rId13"/>
    <p:sldId id="275" r:id="rId14"/>
    <p:sldId id="277" r:id="rId15"/>
    <p:sldId id="278" r:id="rId16"/>
    <p:sldId id="276" r:id="rId17"/>
    <p:sldId id="27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E984C"/>
    <a:srgbClr val="B7A30B"/>
    <a:srgbClr val="6AA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B34C-C158-4A8F-9050-69B44CE173A2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E8A5-662E-4840-BFAC-71515CEF3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14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B34C-C158-4A8F-9050-69B44CE173A2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E8A5-662E-4840-BFAC-71515CEF3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17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B34C-C158-4A8F-9050-69B44CE173A2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E8A5-662E-4840-BFAC-71515CEF3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15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B34C-C158-4A8F-9050-69B44CE173A2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E8A5-662E-4840-BFAC-71515CEF3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68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B34C-C158-4A8F-9050-69B44CE173A2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E8A5-662E-4840-BFAC-71515CEF3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03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B34C-C158-4A8F-9050-69B44CE173A2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E8A5-662E-4840-BFAC-71515CEF3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9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B34C-C158-4A8F-9050-69B44CE173A2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E8A5-662E-4840-BFAC-71515CEF3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30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B34C-C158-4A8F-9050-69B44CE173A2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E8A5-662E-4840-BFAC-71515CEF3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63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B34C-C158-4A8F-9050-69B44CE173A2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E8A5-662E-4840-BFAC-71515CEF3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1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B34C-C158-4A8F-9050-69B44CE173A2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E8A5-662E-4840-BFAC-71515CEF3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69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B34C-C158-4A8F-9050-69B44CE173A2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E8A5-662E-4840-BFAC-71515CEF3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85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EB34C-C158-4A8F-9050-69B44CE173A2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E8A5-662E-4840-BFAC-71515CEF3C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80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28058" cy="55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boog 4"/>
          <p:cNvSpPr/>
          <p:nvPr/>
        </p:nvSpPr>
        <p:spPr>
          <a:xfrm>
            <a:off x="1619672" y="908720"/>
            <a:ext cx="5698868" cy="1080120"/>
          </a:xfrm>
          <a:prstGeom prst="blockArc">
            <a:avLst>
              <a:gd name="adj1" fmla="val 10834159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 flipH="1" flipV="1">
            <a:off x="2185500" y="1556792"/>
            <a:ext cx="586300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6228184" y="1556792"/>
            <a:ext cx="709844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1043608" y="1634897"/>
            <a:ext cx="6984776" cy="15696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smtClean="0">
                <a:solidFill>
                  <a:schemeClr val="bg1"/>
                </a:solidFill>
              </a:rPr>
              <a:t>BEEBALL </a:t>
            </a:r>
          </a:p>
          <a:p>
            <a:pPr algn="ctr"/>
            <a:r>
              <a:rPr lang="nl-NL" sz="4800" b="1" dirty="0" smtClean="0">
                <a:solidFill>
                  <a:schemeClr val="bg1"/>
                </a:solidFill>
              </a:rPr>
              <a:t>ROOKIE LEAGUE</a:t>
            </a:r>
            <a:endParaRPr lang="nl-NL" sz="4800" b="1" dirty="0">
              <a:solidFill>
                <a:schemeClr val="bg1"/>
              </a:solidFill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2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28058" cy="55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al 3"/>
          <p:cNvSpPr/>
          <p:nvPr/>
        </p:nvSpPr>
        <p:spPr>
          <a:xfrm>
            <a:off x="3343049" y="2888425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067944" y="2600393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004048" y="242927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299528" y="329268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4644008" y="551723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1763688" y="3933056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1897468" y="4221088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2038508" y="4497635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4181074" y="5454121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1609436" y="3645024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Blokboog 4"/>
          <p:cNvSpPr/>
          <p:nvPr/>
        </p:nvSpPr>
        <p:spPr>
          <a:xfrm>
            <a:off x="1619672" y="908720"/>
            <a:ext cx="5698868" cy="1080120"/>
          </a:xfrm>
          <a:prstGeom prst="blockArc">
            <a:avLst>
              <a:gd name="adj1" fmla="val 10834159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-LINKS, -RECHTS EN -OMHOOG 19"/>
          <p:cNvSpPr/>
          <p:nvPr/>
        </p:nvSpPr>
        <p:spPr>
          <a:xfrm>
            <a:off x="4407239" y="5202095"/>
            <a:ext cx="216024" cy="315137"/>
          </a:xfrm>
          <a:prstGeom prst="leftRigh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21"/>
          <p:cNvCxnSpPr/>
          <p:nvPr/>
        </p:nvCxnSpPr>
        <p:spPr>
          <a:xfrm flipH="1" flipV="1">
            <a:off x="2185500" y="1556792"/>
            <a:ext cx="586300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6228184" y="1556792"/>
            <a:ext cx="709844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elijkbenige driehoek 25"/>
          <p:cNvSpPr/>
          <p:nvPr/>
        </p:nvSpPr>
        <p:spPr>
          <a:xfrm>
            <a:off x="2051720" y="1448780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Gelijkbenige driehoek 27"/>
          <p:cNvSpPr/>
          <p:nvPr/>
        </p:nvSpPr>
        <p:spPr>
          <a:xfrm>
            <a:off x="6800618" y="1394774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Afgeronde rechthoek 20"/>
          <p:cNvSpPr/>
          <p:nvPr/>
        </p:nvSpPr>
        <p:spPr>
          <a:xfrm>
            <a:off x="4067944" y="5805264"/>
            <a:ext cx="277796" cy="2880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699792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COACH BLUE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7" name="Afgeronde rechthoek 26"/>
          <p:cNvSpPr/>
          <p:nvPr/>
        </p:nvSpPr>
        <p:spPr>
          <a:xfrm>
            <a:off x="6089286" y="3717032"/>
            <a:ext cx="277796" cy="2880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>
            <a:off x="4716016" y="36450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smtClean="0">
                <a:solidFill>
                  <a:schemeClr val="bg1"/>
                </a:solidFill>
              </a:rPr>
              <a:t>  ◄COACH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91580" y="515893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START OF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THE GAME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2852192" y="54359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FF00"/>
                </a:solidFill>
              </a:rPr>
              <a:t>BATTER 1►</a:t>
            </a:r>
            <a:endParaRPr lang="nl-NL" b="1" dirty="0">
              <a:solidFill>
                <a:srgbClr val="FFFF00"/>
              </a:solidFill>
            </a:endParaRPr>
          </a:p>
        </p:txBody>
      </p:sp>
      <p:sp>
        <p:nvSpPr>
          <p:cNvPr id="31" name="Gelijkbenige driehoek 30"/>
          <p:cNvSpPr/>
          <p:nvPr/>
        </p:nvSpPr>
        <p:spPr>
          <a:xfrm>
            <a:off x="5233284" y="4257092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Gelijkbenige driehoek 31"/>
          <p:cNvSpPr/>
          <p:nvPr/>
        </p:nvSpPr>
        <p:spPr>
          <a:xfrm>
            <a:off x="3491880" y="4291034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cxnSp>
        <p:nvCxnSpPr>
          <p:cNvPr id="34" name="Rechte verbindingslijn 33"/>
          <p:cNvCxnSpPr/>
          <p:nvPr/>
        </p:nvCxnSpPr>
        <p:spPr>
          <a:xfrm flipH="1" flipV="1">
            <a:off x="2195736" y="1556792"/>
            <a:ext cx="586300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 flipV="1">
            <a:off x="6238420" y="1556792"/>
            <a:ext cx="709844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3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6" y="764704"/>
            <a:ext cx="7828058" cy="55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al 3"/>
          <p:cNvSpPr/>
          <p:nvPr/>
        </p:nvSpPr>
        <p:spPr>
          <a:xfrm>
            <a:off x="3372617" y="3317251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067944" y="2600393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004048" y="242927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384526" y="3384103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4644008" y="551723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1763688" y="3933056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1897468" y="4221088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4119248" y="5436572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5310484" y="3710559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1609436" y="3645024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Blokboog 4"/>
          <p:cNvSpPr/>
          <p:nvPr/>
        </p:nvSpPr>
        <p:spPr>
          <a:xfrm>
            <a:off x="1619672" y="908720"/>
            <a:ext cx="5698868" cy="1080120"/>
          </a:xfrm>
          <a:prstGeom prst="blockArc">
            <a:avLst>
              <a:gd name="adj1" fmla="val 10834159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-LINKS, -RECHTS EN -OMHOOG 19"/>
          <p:cNvSpPr/>
          <p:nvPr/>
        </p:nvSpPr>
        <p:spPr>
          <a:xfrm>
            <a:off x="4407239" y="5202095"/>
            <a:ext cx="216024" cy="315137"/>
          </a:xfrm>
          <a:prstGeom prst="leftRigh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21"/>
          <p:cNvCxnSpPr/>
          <p:nvPr/>
        </p:nvCxnSpPr>
        <p:spPr>
          <a:xfrm flipH="1" flipV="1">
            <a:off x="2185500" y="1556792"/>
            <a:ext cx="586300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6228184" y="1556792"/>
            <a:ext cx="709844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elijkbenige driehoek 25"/>
          <p:cNvSpPr/>
          <p:nvPr/>
        </p:nvSpPr>
        <p:spPr>
          <a:xfrm>
            <a:off x="2051720" y="1448780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Gelijkbenige driehoek 27"/>
          <p:cNvSpPr/>
          <p:nvPr/>
        </p:nvSpPr>
        <p:spPr>
          <a:xfrm>
            <a:off x="6800618" y="1394774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Afgeronde rechthoek 20"/>
          <p:cNvSpPr/>
          <p:nvPr/>
        </p:nvSpPr>
        <p:spPr>
          <a:xfrm>
            <a:off x="4067944" y="5805264"/>
            <a:ext cx="277796" cy="2880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699792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COACH BLUE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7" name="Afgeronde rechthoek 26"/>
          <p:cNvSpPr/>
          <p:nvPr/>
        </p:nvSpPr>
        <p:spPr>
          <a:xfrm>
            <a:off x="6089286" y="3717032"/>
            <a:ext cx="277796" cy="2880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>
            <a:off x="4716016" y="36450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smtClean="0">
                <a:solidFill>
                  <a:schemeClr val="bg1"/>
                </a:solidFill>
              </a:rPr>
              <a:t>  ◄COACH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91580" y="515893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START OF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THE GAME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2852192" y="5435932"/>
            <a:ext cx="132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FF00"/>
                </a:solidFill>
              </a:rPr>
              <a:t>BATTER 2►</a:t>
            </a:r>
            <a:endParaRPr lang="nl-NL" b="1" dirty="0">
              <a:solidFill>
                <a:srgbClr val="FFFF0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5630604" y="3995772"/>
            <a:ext cx="158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FF00"/>
                </a:solidFill>
              </a:rPr>
              <a:t> ◄BATTER  1</a:t>
            </a:r>
            <a:endParaRPr lang="nl-NL" b="1" dirty="0">
              <a:solidFill>
                <a:srgbClr val="FFFF00"/>
              </a:solidFill>
            </a:endParaRPr>
          </a:p>
        </p:txBody>
      </p:sp>
      <p:sp>
        <p:nvSpPr>
          <p:cNvPr id="32" name="Gelijkbenige driehoek 31"/>
          <p:cNvSpPr/>
          <p:nvPr/>
        </p:nvSpPr>
        <p:spPr>
          <a:xfrm>
            <a:off x="5233284" y="4257092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Gelijkbenige driehoek 32"/>
          <p:cNvSpPr/>
          <p:nvPr/>
        </p:nvSpPr>
        <p:spPr>
          <a:xfrm>
            <a:off x="3491880" y="4291034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cxnSp>
        <p:nvCxnSpPr>
          <p:cNvPr id="35" name="Rechte verbindingslijn 34"/>
          <p:cNvCxnSpPr/>
          <p:nvPr/>
        </p:nvCxnSpPr>
        <p:spPr>
          <a:xfrm flipH="1" flipV="1">
            <a:off x="2195736" y="1556792"/>
            <a:ext cx="586300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 flipV="1">
            <a:off x="6238420" y="1556792"/>
            <a:ext cx="709844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9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6" y="764704"/>
            <a:ext cx="7828058" cy="55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al 3"/>
          <p:cNvSpPr/>
          <p:nvPr/>
        </p:nvSpPr>
        <p:spPr>
          <a:xfrm>
            <a:off x="3372617" y="3309803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067944" y="2600393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004048" y="242927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166468" y="335699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4644008" y="551723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1763688" y="3933056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4119248" y="5436572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5310484" y="3710559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1609436" y="3645024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Blokboog 4"/>
          <p:cNvSpPr/>
          <p:nvPr/>
        </p:nvSpPr>
        <p:spPr>
          <a:xfrm>
            <a:off x="1619672" y="908720"/>
            <a:ext cx="5698868" cy="1080120"/>
          </a:xfrm>
          <a:prstGeom prst="blockArc">
            <a:avLst>
              <a:gd name="adj1" fmla="val 10834159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-LINKS, -RECHTS EN -OMHOOG 19"/>
          <p:cNvSpPr/>
          <p:nvPr/>
        </p:nvSpPr>
        <p:spPr>
          <a:xfrm>
            <a:off x="4407239" y="5202095"/>
            <a:ext cx="216024" cy="315137"/>
          </a:xfrm>
          <a:prstGeom prst="leftRigh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21"/>
          <p:cNvCxnSpPr/>
          <p:nvPr/>
        </p:nvCxnSpPr>
        <p:spPr>
          <a:xfrm flipH="1" flipV="1">
            <a:off x="2185500" y="1556792"/>
            <a:ext cx="586300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6228184" y="1556792"/>
            <a:ext cx="709844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elijkbenige driehoek 25"/>
          <p:cNvSpPr/>
          <p:nvPr/>
        </p:nvSpPr>
        <p:spPr>
          <a:xfrm>
            <a:off x="2051720" y="1448780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Gelijkbenige driehoek 27"/>
          <p:cNvSpPr/>
          <p:nvPr/>
        </p:nvSpPr>
        <p:spPr>
          <a:xfrm>
            <a:off x="6800618" y="1394774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Afgeronde rechthoek 20"/>
          <p:cNvSpPr/>
          <p:nvPr/>
        </p:nvSpPr>
        <p:spPr>
          <a:xfrm>
            <a:off x="4067944" y="5805264"/>
            <a:ext cx="277796" cy="2880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189130" y="5805264"/>
            <a:ext cx="202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smtClean="0">
                <a:solidFill>
                  <a:schemeClr val="bg1"/>
                </a:solidFill>
              </a:rPr>
              <a:t>COACH BLUE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7" name="Afgeronde rechthoek 26"/>
          <p:cNvSpPr/>
          <p:nvPr/>
        </p:nvSpPr>
        <p:spPr>
          <a:xfrm>
            <a:off x="6089286" y="3717032"/>
            <a:ext cx="277796" cy="2880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>
            <a:off x="6300192" y="36450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smtClean="0">
                <a:solidFill>
                  <a:schemeClr val="bg1"/>
                </a:solidFill>
              </a:rPr>
              <a:t>  ◄COACH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91580" y="515893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START OF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THE GAME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2852192" y="5435932"/>
            <a:ext cx="132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FF00"/>
                </a:solidFill>
              </a:rPr>
              <a:t>BATTER 3►</a:t>
            </a:r>
            <a:endParaRPr lang="nl-NL" b="1" dirty="0">
              <a:solidFill>
                <a:srgbClr val="FFFF0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2051720" y="3645024"/>
            <a:ext cx="158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FF00"/>
                </a:solidFill>
              </a:rPr>
              <a:t> BATTER  1►</a:t>
            </a:r>
            <a:endParaRPr lang="nl-NL" b="1" dirty="0">
              <a:solidFill>
                <a:srgbClr val="FFFF00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5630604" y="3995772"/>
            <a:ext cx="158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FF00"/>
                </a:solidFill>
              </a:rPr>
              <a:t> ◄BATTER  2</a:t>
            </a:r>
            <a:endParaRPr lang="nl-NL" b="1" dirty="0">
              <a:solidFill>
                <a:srgbClr val="FFFF00"/>
              </a:solidFill>
            </a:endParaRPr>
          </a:p>
        </p:txBody>
      </p:sp>
      <p:sp>
        <p:nvSpPr>
          <p:cNvPr id="33" name="Ovaal 32"/>
          <p:cNvSpPr/>
          <p:nvPr/>
        </p:nvSpPr>
        <p:spPr>
          <a:xfrm>
            <a:off x="3516633" y="3726324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Gelijkbenige driehoek 33"/>
          <p:cNvSpPr/>
          <p:nvPr/>
        </p:nvSpPr>
        <p:spPr>
          <a:xfrm>
            <a:off x="5233284" y="4257092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Gelijkbenige driehoek 34"/>
          <p:cNvSpPr/>
          <p:nvPr/>
        </p:nvSpPr>
        <p:spPr>
          <a:xfrm>
            <a:off x="3491880" y="4291034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6" name="Afbeelding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cxnSp>
        <p:nvCxnSpPr>
          <p:cNvPr id="37" name="Rechte verbindingslijn 36"/>
          <p:cNvCxnSpPr/>
          <p:nvPr/>
        </p:nvCxnSpPr>
        <p:spPr>
          <a:xfrm flipH="1" flipV="1">
            <a:off x="2195736" y="1556792"/>
            <a:ext cx="586300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V="1">
            <a:off x="6238420" y="1556792"/>
            <a:ext cx="709844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5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6" y="764704"/>
            <a:ext cx="7828058" cy="55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539">
            <a:off x="1897841" y="795009"/>
            <a:ext cx="3315292" cy="4685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030">
            <a:off x="2927439" y="251038"/>
            <a:ext cx="3658269" cy="5170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1">
            <a:off x="4020638" y="403440"/>
            <a:ext cx="3658269" cy="5170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kstvak 36"/>
          <p:cNvSpPr txBox="1"/>
          <p:nvPr/>
        </p:nvSpPr>
        <p:spPr>
          <a:xfrm>
            <a:off x="837021" y="5661248"/>
            <a:ext cx="745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AgentMedDB" panose="00000400000000000000" pitchFamily="2" charset="0"/>
              </a:rPr>
              <a:t>COMPLETE RULES OF BEEBALL ON OUR WEBSITES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  <a:latin typeface="AgentMedDB" panose="00000400000000000000" pitchFamily="2" charset="0"/>
              </a:rPr>
              <a:t>www.europeansoftball.org/  OR  www.baseballeurope.com/</a:t>
            </a:r>
          </a:p>
        </p:txBody>
      </p:sp>
    </p:spTree>
    <p:extLst>
      <p:ext uri="{BB962C8B-B14F-4D97-AF65-F5344CB8AC3E}">
        <p14:creationId xmlns:p14="http://schemas.microsoft.com/office/powerpoint/2010/main" val="26857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28294"/>
            <a:ext cx="7992888" cy="565303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43608" y="92323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smtClean="0">
                <a:solidFill>
                  <a:schemeClr val="bg1"/>
                </a:solidFill>
              </a:rPr>
              <a:t>BEEBALL </a:t>
            </a:r>
          </a:p>
          <a:p>
            <a:pPr algn="ctr"/>
            <a:r>
              <a:rPr lang="nl-NL" sz="4800" b="1" dirty="0" smtClean="0">
                <a:solidFill>
                  <a:schemeClr val="bg1"/>
                </a:solidFill>
              </a:rPr>
              <a:t>MAJOR LEAGUE</a:t>
            </a:r>
            <a:endParaRPr lang="nl-NL" sz="4800" b="1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sp>
        <p:nvSpPr>
          <p:cNvPr id="8" name="Blokboog 7"/>
          <p:cNvSpPr/>
          <p:nvPr/>
        </p:nvSpPr>
        <p:spPr>
          <a:xfrm>
            <a:off x="1619672" y="548680"/>
            <a:ext cx="5698868" cy="1080120"/>
          </a:xfrm>
          <a:prstGeom prst="blockArc">
            <a:avLst>
              <a:gd name="adj1" fmla="val 10834159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28294"/>
            <a:ext cx="7992888" cy="565303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 rot="18865482">
            <a:off x="4416515" y="5095713"/>
            <a:ext cx="231785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>
            <a:defPPr>
              <a:defRPr lang="nl-NL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◄    18.3 METERS    ►</a:t>
            </a:r>
            <a:endParaRPr lang="nl-NL" dirty="0"/>
          </a:p>
        </p:txBody>
      </p:sp>
      <p:sp>
        <p:nvSpPr>
          <p:cNvPr id="8" name="PIJL-LINKS, -RECHTS EN -OMHOOG 7"/>
          <p:cNvSpPr/>
          <p:nvPr/>
        </p:nvSpPr>
        <p:spPr>
          <a:xfrm>
            <a:off x="4355976" y="5562135"/>
            <a:ext cx="216024" cy="315137"/>
          </a:xfrm>
          <a:prstGeom prst="leftRigh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827584" y="515719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SQUARE FIELD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3 BASES + PITCHERPLATE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1 HOMEPLATE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0" name="Blokboog 9"/>
          <p:cNvSpPr/>
          <p:nvPr/>
        </p:nvSpPr>
        <p:spPr>
          <a:xfrm>
            <a:off x="1619672" y="548680"/>
            <a:ext cx="5698868" cy="1080120"/>
          </a:xfrm>
          <a:prstGeom prst="blockArc">
            <a:avLst>
              <a:gd name="adj1" fmla="val 10834159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274718" y="1115452"/>
            <a:ext cx="309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◄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BACKSTOP or WALL ►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</a:rPr>
              <a:t>VARIABEL BACK or FRONT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28294"/>
            <a:ext cx="7992888" cy="5653034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1220416" y="4030718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1392985" y="4293009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1646552" y="4521296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1043608" y="3765205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sp>
        <p:nvSpPr>
          <p:cNvPr id="13" name="Ovaal 12"/>
          <p:cNvSpPr/>
          <p:nvPr/>
        </p:nvSpPr>
        <p:spPr>
          <a:xfrm>
            <a:off x="2057632" y="4990657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2230201" y="5252948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4101954" y="5743974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1880824" y="4725144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4463988" y="5921667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5796136" y="387824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3131840" y="387824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4427984" y="400506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5292080" y="299695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1922108" y="234888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/>
          <p:nvPr/>
        </p:nvSpPr>
        <p:spPr>
          <a:xfrm>
            <a:off x="4572000" y="148478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3435585" y="285293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/>
          <p:cNvSpPr/>
          <p:nvPr/>
        </p:nvSpPr>
        <p:spPr>
          <a:xfrm>
            <a:off x="6876256" y="234888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Afgeronde rechthoek 25"/>
          <p:cNvSpPr/>
          <p:nvPr/>
        </p:nvSpPr>
        <p:spPr>
          <a:xfrm>
            <a:off x="4510228" y="4509120"/>
            <a:ext cx="277796" cy="2880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4716016" y="44371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  ◄COACH</a:t>
            </a:r>
            <a:endParaRPr lang="nl-NL" b="1" dirty="0"/>
          </a:p>
        </p:txBody>
      </p:sp>
      <p:sp>
        <p:nvSpPr>
          <p:cNvPr id="28" name="Afgeronde rechthoek 27"/>
          <p:cNvSpPr/>
          <p:nvPr/>
        </p:nvSpPr>
        <p:spPr>
          <a:xfrm>
            <a:off x="6372200" y="4293009"/>
            <a:ext cx="277796" cy="2880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6516216" y="42930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  </a:t>
            </a:r>
            <a:r>
              <a:rPr lang="nl-NL" b="1" dirty="0" smtClean="0">
                <a:solidFill>
                  <a:schemeClr val="bg1"/>
                </a:solidFill>
              </a:rPr>
              <a:t>◄COACH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0" name="Blokboog 29"/>
          <p:cNvSpPr/>
          <p:nvPr/>
        </p:nvSpPr>
        <p:spPr>
          <a:xfrm>
            <a:off x="1619672" y="548680"/>
            <a:ext cx="5698868" cy="1080120"/>
          </a:xfrm>
          <a:prstGeom prst="blockArc">
            <a:avLst>
              <a:gd name="adj1" fmla="val 10834159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5796136" y="500388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3 x COACH TOSS LONG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1 X COACH TOSS SHORT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REST BATTING TEE</a:t>
            </a:r>
          </a:p>
          <a:p>
            <a:endParaRPr lang="nl-NL" b="1" dirty="0">
              <a:solidFill>
                <a:schemeClr val="bg1"/>
              </a:solidFill>
            </a:endParaRPr>
          </a:p>
        </p:txBody>
      </p:sp>
      <p:cxnSp>
        <p:nvCxnSpPr>
          <p:cNvPr id="33" name="Gebogen verbindingslijn 32"/>
          <p:cNvCxnSpPr/>
          <p:nvPr/>
        </p:nvCxnSpPr>
        <p:spPr>
          <a:xfrm>
            <a:off x="5004048" y="4869160"/>
            <a:ext cx="720080" cy="527804"/>
          </a:xfrm>
          <a:prstGeom prst="bentConnector3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1790568" y="130563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POSITIONS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DEFENSE TEAM RED</a:t>
            </a:r>
          </a:p>
        </p:txBody>
      </p:sp>
    </p:spTree>
    <p:extLst>
      <p:ext uri="{BB962C8B-B14F-4D97-AF65-F5344CB8AC3E}">
        <p14:creationId xmlns:p14="http://schemas.microsoft.com/office/powerpoint/2010/main" val="29449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6" y="764704"/>
            <a:ext cx="7828058" cy="55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030">
            <a:off x="4346132" y="576165"/>
            <a:ext cx="3313863" cy="4685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kstvak 36"/>
          <p:cNvSpPr txBox="1"/>
          <p:nvPr/>
        </p:nvSpPr>
        <p:spPr>
          <a:xfrm>
            <a:off x="837021" y="5661248"/>
            <a:ext cx="745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AgentMedDB" panose="00000400000000000000" pitchFamily="2" charset="0"/>
              </a:rPr>
              <a:t>MANUALS  FOR  COACHES  OF BEEBALL ON OUR WEBSITES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  <a:latin typeface="AgentMedDB" panose="00000400000000000000" pitchFamily="2" charset="0"/>
              </a:rPr>
              <a:t>www.europeansoftball.org/  OR  www.baseballeurope.com/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539">
            <a:off x="1898555" y="795009"/>
            <a:ext cx="3313863" cy="4685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66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28058" cy="55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boog 4"/>
          <p:cNvSpPr/>
          <p:nvPr/>
        </p:nvSpPr>
        <p:spPr>
          <a:xfrm>
            <a:off x="1619672" y="908720"/>
            <a:ext cx="5698868" cy="1080120"/>
          </a:xfrm>
          <a:prstGeom prst="blockArc">
            <a:avLst>
              <a:gd name="adj1" fmla="val 10834159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 flipH="1" flipV="1">
            <a:off x="2185500" y="1556792"/>
            <a:ext cx="586300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6228184" y="1556792"/>
            <a:ext cx="709844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827584" y="515719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TRIANGLE of 60°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2 BASES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1 HOMEPLATE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 flipH="1" flipV="1">
            <a:off x="2195736" y="1556792"/>
            <a:ext cx="586300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V="1">
            <a:off x="6238420" y="1556792"/>
            <a:ext cx="709844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31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28058" cy="55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boog 4"/>
          <p:cNvSpPr/>
          <p:nvPr/>
        </p:nvSpPr>
        <p:spPr>
          <a:xfrm>
            <a:off x="1619672" y="908720"/>
            <a:ext cx="5698868" cy="1080120"/>
          </a:xfrm>
          <a:prstGeom prst="blockArc">
            <a:avLst>
              <a:gd name="adj1" fmla="val 10834159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 flipH="1" flipV="1">
            <a:off x="2185500" y="1556792"/>
            <a:ext cx="586300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6228184" y="1556792"/>
            <a:ext cx="709844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3274718" y="1115452"/>
            <a:ext cx="309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◄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BACKSTOP or WALL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5749832" y="353327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◄ 1st BASE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1403648" y="353327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smtClean="0">
                <a:solidFill>
                  <a:schemeClr val="bg1"/>
                </a:solidFill>
              </a:rPr>
              <a:t>2nd BASE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4644008" y="54359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◄ HOMEPLATE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91580" y="5158933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TRIANGLE of 60°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2 BASES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1 HOMEPLATE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cxnSp>
        <p:nvCxnSpPr>
          <p:cNvPr id="34" name="Rechte verbindingslijn 33"/>
          <p:cNvCxnSpPr/>
          <p:nvPr/>
        </p:nvCxnSpPr>
        <p:spPr>
          <a:xfrm flipH="1" flipV="1">
            <a:off x="2195736" y="1556792"/>
            <a:ext cx="586300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 flipV="1">
            <a:off x="6238420" y="1556792"/>
            <a:ext cx="709844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3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28058" cy="55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boog 4"/>
          <p:cNvSpPr/>
          <p:nvPr/>
        </p:nvSpPr>
        <p:spPr>
          <a:xfrm>
            <a:off x="1619672" y="908720"/>
            <a:ext cx="5698868" cy="1080120"/>
          </a:xfrm>
          <a:prstGeom prst="blockArc">
            <a:avLst>
              <a:gd name="adj1" fmla="val 10834159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 flipH="1" flipV="1">
            <a:off x="2185500" y="1556792"/>
            <a:ext cx="586300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6228184" y="1556792"/>
            <a:ext cx="709844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3274718" y="1115452"/>
            <a:ext cx="309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◄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BACKSTOP or WALL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203848" y="32756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◄        15 METERS      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 rot="17896307">
            <a:off x="4118254" y="441264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>
            <a:defPPr>
              <a:defRPr lang="nl-NL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◄        15 METERS       ►</a:t>
            </a:r>
          </a:p>
        </p:txBody>
      </p:sp>
      <p:sp>
        <p:nvSpPr>
          <p:cNvPr id="24" name="Tekstvak 23"/>
          <p:cNvSpPr txBox="1"/>
          <p:nvPr/>
        </p:nvSpPr>
        <p:spPr>
          <a:xfrm rot="3578217">
            <a:off x="2379978" y="436794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◄        15 METERS       ►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cxnSp>
        <p:nvCxnSpPr>
          <p:cNvPr id="35" name="Rechte verbindingslijn 34"/>
          <p:cNvCxnSpPr/>
          <p:nvPr/>
        </p:nvCxnSpPr>
        <p:spPr>
          <a:xfrm flipH="1" flipV="1">
            <a:off x="2195736" y="1556792"/>
            <a:ext cx="586300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 flipV="1">
            <a:off x="6238420" y="1556792"/>
            <a:ext cx="709844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28058" cy="55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boog 4"/>
          <p:cNvSpPr/>
          <p:nvPr/>
        </p:nvSpPr>
        <p:spPr>
          <a:xfrm>
            <a:off x="1619672" y="908720"/>
            <a:ext cx="5698868" cy="1080120"/>
          </a:xfrm>
          <a:prstGeom prst="blockArc">
            <a:avLst>
              <a:gd name="adj1" fmla="val 10834159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 flipH="1" flipV="1">
            <a:off x="2185500" y="1556792"/>
            <a:ext cx="586300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6228184" y="1556792"/>
            <a:ext cx="709844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3274718" y="1115452"/>
            <a:ext cx="309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◄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BACKSTOP or WALL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203848" y="32756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◄        15 METERS      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 rot="17896307">
            <a:off x="4118254" y="441264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flatTx/>
          </a:bodyPr>
          <a:lstStyle>
            <a:defPPr>
              <a:defRPr lang="nl-NL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◄        15 METERS       ►</a:t>
            </a:r>
          </a:p>
        </p:txBody>
      </p:sp>
      <p:sp>
        <p:nvSpPr>
          <p:cNvPr id="24" name="Tekstvak 23"/>
          <p:cNvSpPr txBox="1"/>
          <p:nvPr/>
        </p:nvSpPr>
        <p:spPr>
          <a:xfrm rot="3578217">
            <a:off x="2379978" y="436794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◄        15 METERS      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 rot="16200000">
            <a:off x="3769505" y="496730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/>
              <a:t> ◄ 5 METERS ♠</a:t>
            </a:r>
            <a:endParaRPr lang="nl-NL" sz="1400" b="1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/>
        </p:nvCxnSpPr>
        <p:spPr>
          <a:xfrm flipH="1" flipV="1">
            <a:off x="2195736" y="1556792"/>
            <a:ext cx="586300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V="1">
            <a:off x="6238420" y="1556792"/>
            <a:ext cx="709844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0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28058" cy="55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boog 4"/>
          <p:cNvSpPr/>
          <p:nvPr/>
        </p:nvSpPr>
        <p:spPr>
          <a:xfrm>
            <a:off x="1619672" y="908720"/>
            <a:ext cx="5698868" cy="1080120"/>
          </a:xfrm>
          <a:prstGeom prst="blockArc">
            <a:avLst>
              <a:gd name="adj1" fmla="val 10834159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 flipH="1" flipV="1">
            <a:off x="2185500" y="1556792"/>
            <a:ext cx="586300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6228184" y="1556792"/>
            <a:ext cx="709844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elijkbenige driehoek 25"/>
          <p:cNvSpPr/>
          <p:nvPr/>
        </p:nvSpPr>
        <p:spPr>
          <a:xfrm>
            <a:off x="2051720" y="1448780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Gelijkbenige driehoek 27"/>
          <p:cNvSpPr/>
          <p:nvPr/>
        </p:nvSpPr>
        <p:spPr>
          <a:xfrm>
            <a:off x="6800618" y="1394774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1043608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CONES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236296" y="1412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◄CONES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274718" y="1115452"/>
            <a:ext cx="309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◄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BACKSTOP or WALL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203848" y="32756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◄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DEFENSE LINE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275856" y="42117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</a:rPr>
              <a:t>◄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smtClean="0">
                <a:solidFill>
                  <a:srgbClr val="FF0000"/>
                </a:solidFill>
              </a:rPr>
              <a:t>TIP LINE ►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9" name="Gelijkbenige driehoek 28"/>
          <p:cNvSpPr/>
          <p:nvPr/>
        </p:nvSpPr>
        <p:spPr>
          <a:xfrm>
            <a:off x="5233284" y="4257092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Gelijkbenige driehoek 29"/>
          <p:cNvSpPr/>
          <p:nvPr/>
        </p:nvSpPr>
        <p:spPr>
          <a:xfrm>
            <a:off x="3491880" y="4291034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2483768" y="42930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CONES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436096" y="42930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◄CONES 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cxnSp>
        <p:nvCxnSpPr>
          <p:cNvPr id="35" name="Rechte verbindingslijn 34"/>
          <p:cNvCxnSpPr/>
          <p:nvPr/>
        </p:nvCxnSpPr>
        <p:spPr>
          <a:xfrm flipH="1" flipV="1">
            <a:off x="2195736" y="1556792"/>
            <a:ext cx="586300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 flipV="1">
            <a:off x="6238420" y="1556792"/>
            <a:ext cx="709844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28058" cy="55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boog 4"/>
          <p:cNvSpPr/>
          <p:nvPr/>
        </p:nvSpPr>
        <p:spPr>
          <a:xfrm>
            <a:off x="1619672" y="908720"/>
            <a:ext cx="5698868" cy="1080120"/>
          </a:xfrm>
          <a:prstGeom prst="blockArc">
            <a:avLst>
              <a:gd name="adj1" fmla="val 10834159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 flipH="1" flipV="1">
            <a:off x="2185500" y="1556792"/>
            <a:ext cx="586300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6228184" y="1556792"/>
            <a:ext cx="709844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elijkbenige driehoek 25"/>
          <p:cNvSpPr/>
          <p:nvPr/>
        </p:nvSpPr>
        <p:spPr>
          <a:xfrm>
            <a:off x="2051720" y="1448780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Gelijkbenige driehoek 27"/>
          <p:cNvSpPr/>
          <p:nvPr/>
        </p:nvSpPr>
        <p:spPr>
          <a:xfrm>
            <a:off x="6800618" y="1394774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1043608" y="14847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CONES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236296" y="1412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◄CONES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274718" y="1115452"/>
            <a:ext cx="309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◄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BACKSTOP or WALL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203848" y="32756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◄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DEFENSE LINE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275856" y="42117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</a:rPr>
              <a:t>◄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smtClean="0">
                <a:solidFill>
                  <a:srgbClr val="FF0000"/>
                </a:solidFill>
              </a:rPr>
              <a:t>TIP LINE ►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9" name="Gelijkbenige driehoek 28"/>
          <p:cNvSpPr/>
          <p:nvPr/>
        </p:nvSpPr>
        <p:spPr>
          <a:xfrm>
            <a:off x="5233284" y="4257092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Gelijkbenige driehoek 29"/>
          <p:cNvSpPr/>
          <p:nvPr/>
        </p:nvSpPr>
        <p:spPr>
          <a:xfrm>
            <a:off x="3491880" y="4291034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/>
        </p:nvSpPr>
        <p:spPr>
          <a:xfrm>
            <a:off x="2483768" y="42930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CONES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436096" y="42930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◄CONES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 rot="3623382">
            <a:off x="224421" y="4937837"/>
            <a:ext cx="252028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◄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PLAYERS BENCH►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 rot="18015559">
            <a:off x="6338617" y="4943147"/>
            <a:ext cx="252028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◄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PLAYERS BENCH►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 rot="19882228">
            <a:off x="700682" y="3494053"/>
            <a:ext cx="234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◄      10 METER     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 rot="1863599">
            <a:off x="5755897" y="3575498"/>
            <a:ext cx="234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◄      10 METER     ►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cxnSp>
        <p:nvCxnSpPr>
          <p:cNvPr id="36" name="Rechte verbindingslijn 35"/>
          <p:cNvCxnSpPr/>
          <p:nvPr/>
        </p:nvCxnSpPr>
        <p:spPr>
          <a:xfrm flipH="1" flipV="1">
            <a:off x="2195736" y="1556792"/>
            <a:ext cx="586300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 flipV="1">
            <a:off x="6238420" y="1556792"/>
            <a:ext cx="709844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0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28058" cy="55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Rechte verbindingslijn 21"/>
          <p:cNvCxnSpPr/>
          <p:nvPr/>
        </p:nvCxnSpPr>
        <p:spPr>
          <a:xfrm flipH="1" flipV="1">
            <a:off x="2185500" y="1556792"/>
            <a:ext cx="586300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6228184" y="1556792"/>
            <a:ext cx="709844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elijkbenige driehoek 25"/>
          <p:cNvSpPr/>
          <p:nvPr/>
        </p:nvSpPr>
        <p:spPr>
          <a:xfrm>
            <a:off x="2051720" y="1448780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Gelijkbenige driehoek 27"/>
          <p:cNvSpPr/>
          <p:nvPr/>
        </p:nvSpPr>
        <p:spPr>
          <a:xfrm>
            <a:off x="6800618" y="1394774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5919338" y="404977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◄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FAUL AREA►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275856" y="42117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</a:rPr>
              <a:t>◄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smtClean="0">
                <a:solidFill>
                  <a:srgbClr val="FF0000"/>
                </a:solidFill>
              </a:rPr>
              <a:t>TIP LINE ►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9" name="Gelijkbenige driehoek 28"/>
          <p:cNvSpPr/>
          <p:nvPr/>
        </p:nvSpPr>
        <p:spPr>
          <a:xfrm>
            <a:off x="5233284" y="4257092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Gelijkbenige driehoek 29"/>
          <p:cNvSpPr/>
          <p:nvPr/>
        </p:nvSpPr>
        <p:spPr>
          <a:xfrm>
            <a:off x="3491880" y="4291034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Gelijkbenige driehoek 1"/>
          <p:cNvSpPr/>
          <p:nvPr/>
        </p:nvSpPr>
        <p:spPr>
          <a:xfrm rot="10800000">
            <a:off x="3851921" y="4615070"/>
            <a:ext cx="1289538" cy="1175668"/>
          </a:xfrm>
          <a:prstGeom prst="triangle">
            <a:avLst>
              <a:gd name="adj" fmla="val 47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rapezium 2"/>
          <p:cNvSpPr/>
          <p:nvPr/>
        </p:nvSpPr>
        <p:spPr>
          <a:xfrm rot="10800000">
            <a:off x="2761393" y="774286"/>
            <a:ext cx="3528392" cy="2868870"/>
          </a:xfrm>
          <a:prstGeom prst="trapezoid">
            <a:avLst>
              <a:gd name="adj" fmla="val 21703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lijkbenige driehoek 3"/>
          <p:cNvSpPr/>
          <p:nvPr/>
        </p:nvSpPr>
        <p:spPr>
          <a:xfrm rot="12104504">
            <a:off x="5651921" y="784063"/>
            <a:ext cx="926081" cy="3173175"/>
          </a:xfrm>
          <a:prstGeom prst="triangle">
            <a:avLst>
              <a:gd name="adj" fmla="val 4327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Gelijkbenige driehoek 34"/>
          <p:cNvSpPr/>
          <p:nvPr/>
        </p:nvSpPr>
        <p:spPr>
          <a:xfrm rot="9707770">
            <a:off x="2460701" y="802041"/>
            <a:ext cx="861015" cy="2999577"/>
          </a:xfrm>
          <a:prstGeom prst="triangle">
            <a:avLst>
              <a:gd name="adj" fmla="val 4327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/>
          <p:cNvSpPr txBox="1"/>
          <p:nvPr/>
        </p:nvSpPr>
        <p:spPr>
          <a:xfrm>
            <a:off x="3265449" y="158377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</a:rPr>
              <a:t>OUTFIELD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791580" y="400774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◄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FAUL AREA►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3203848" y="37077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</a:rPr>
              <a:t>INFIELD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3203848" y="3275692"/>
            <a:ext cx="27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</a:rPr>
              <a:t> DEFENSE LINE 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3930533" y="4581128"/>
            <a:ext cx="128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FAUL 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</a:rPr>
              <a:t>AREA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41" name="PIJL-LINKS, -RECHTS EN -OMHOOG 40"/>
          <p:cNvSpPr/>
          <p:nvPr/>
        </p:nvSpPr>
        <p:spPr>
          <a:xfrm>
            <a:off x="4427984" y="5418119"/>
            <a:ext cx="216024" cy="315137"/>
          </a:xfrm>
          <a:prstGeom prst="leftRigh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>
            <a:off x="2555776" y="54359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BATTING TEE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3" name="Afbeelding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cxnSp>
        <p:nvCxnSpPr>
          <p:cNvPr id="44" name="Rechte verbindingslijn 43"/>
          <p:cNvCxnSpPr/>
          <p:nvPr/>
        </p:nvCxnSpPr>
        <p:spPr>
          <a:xfrm flipH="1" flipV="1">
            <a:off x="2195736" y="1556792"/>
            <a:ext cx="586300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V="1">
            <a:off x="6238420" y="1556792"/>
            <a:ext cx="709844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4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28058" cy="55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al 3"/>
          <p:cNvSpPr/>
          <p:nvPr/>
        </p:nvSpPr>
        <p:spPr>
          <a:xfrm>
            <a:off x="3343049" y="2888425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067944" y="2600393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004048" y="242927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436096" y="3173235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4644008" y="551723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Blokboog 4"/>
          <p:cNvSpPr/>
          <p:nvPr/>
        </p:nvSpPr>
        <p:spPr>
          <a:xfrm>
            <a:off x="1619672" y="908720"/>
            <a:ext cx="5698868" cy="1080120"/>
          </a:xfrm>
          <a:prstGeom prst="blockArc">
            <a:avLst>
              <a:gd name="adj1" fmla="val 10834159"/>
              <a:gd name="adj2" fmla="val 0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-LINKS, -RECHTS EN -OMHOOG 19"/>
          <p:cNvSpPr/>
          <p:nvPr/>
        </p:nvSpPr>
        <p:spPr>
          <a:xfrm>
            <a:off x="4407239" y="5202095"/>
            <a:ext cx="216024" cy="315137"/>
          </a:xfrm>
          <a:prstGeom prst="leftRigh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21"/>
          <p:cNvCxnSpPr/>
          <p:nvPr/>
        </p:nvCxnSpPr>
        <p:spPr>
          <a:xfrm flipH="1" flipV="1">
            <a:off x="2185500" y="1556792"/>
            <a:ext cx="586300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6228184" y="1556792"/>
            <a:ext cx="709844" cy="11605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elijkbenige driehoek 25"/>
          <p:cNvSpPr/>
          <p:nvPr/>
        </p:nvSpPr>
        <p:spPr>
          <a:xfrm>
            <a:off x="2051720" y="1448780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Gelijkbenige driehoek 27"/>
          <p:cNvSpPr/>
          <p:nvPr/>
        </p:nvSpPr>
        <p:spPr>
          <a:xfrm>
            <a:off x="6800618" y="1394774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Afgeronde rechthoek 1"/>
          <p:cNvSpPr/>
          <p:nvPr/>
        </p:nvSpPr>
        <p:spPr>
          <a:xfrm>
            <a:off x="6089286" y="3717032"/>
            <a:ext cx="277796" cy="2880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Gelijkbenige driehoek 22"/>
          <p:cNvSpPr/>
          <p:nvPr/>
        </p:nvSpPr>
        <p:spPr>
          <a:xfrm>
            <a:off x="5233284" y="4257092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Gelijkbenige driehoek 23"/>
          <p:cNvSpPr/>
          <p:nvPr/>
        </p:nvSpPr>
        <p:spPr>
          <a:xfrm>
            <a:off x="3491880" y="4291034"/>
            <a:ext cx="274820" cy="324036"/>
          </a:xfrm>
          <a:prstGeom prst="triangle">
            <a:avLst/>
          </a:prstGeom>
          <a:solidFill>
            <a:srgbClr val="FE9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3208966" y="178294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DEFENSE TEAM FIELDERS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4716016" y="55079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◄CATCHER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4716016" y="3645024"/>
            <a:ext cx="260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smtClean="0">
                <a:solidFill>
                  <a:schemeClr val="bg1"/>
                </a:solidFill>
              </a:rPr>
              <a:t>  ◄COACH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3255111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</a:rPr>
              <a:t>◄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smtClean="0">
                <a:solidFill>
                  <a:srgbClr val="FF0000"/>
                </a:solidFill>
              </a:rPr>
              <a:t>TIP LINE ►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3203848" y="3275692"/>
            <a:ext cx="27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DEFENSE LINE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791580" y="515893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POSITIONS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DEFENSE TEAM</a:t>
            </a: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40904" cy="558618"/>
          </a:xfrm>
          <a:prstGeom prst="rect">
            <a:avLst/>
          </a:prstGeom>
        </p:spPr>
      </p:pic>
      <p:cxnSp>
        <p:nvCxnSpPr>
          <p:cNvPr id="35" name="Rechte verbindingslijn 34"/>
          <p:cNvCxnSpPr/>
          <p:nvPr/>
        </p:nvCxnSpPr>
        <p:spPr>
          <a:xfrm flipH="1" flipV="1">
            <a:off x="2195736" y="1556792"/>
            <a:ext cx="586300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 flipV="1">
            <a:off x="6238420" y="1556792"/>
            <a:ext cx="709844" cy="1160512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292</Words>
  <Application>Microsoft Office PowerPoint</Application>
  <PresentationFormat>Diavoorstelling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Hoofd</dc:creator>
  <cp:lastModifiedBy>Hoofd</cp:lastModifiedBy>
  <cp:revision>27</cp:revision>
  <dcterms:created xsi:type="dcterms:W3CDTF">2017-01-12T04:57:04Z</dcterms:created>
  <dcterms:modified xsi:type="dcterms:W3CDTF">2017-01-12T13:38:00Z</dcterms:modified>
</cp:coreProperties>
</file>